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pPr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pPr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pPr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pPr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pPr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pPr/>
              <a:t>9/15/2014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pPr/>
              <a:t>9/15/2014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pPr/>
              <a:t>9/15/2014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pPr/>
              <a:t>9/15/2014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pPr/>
              <a:t>9/15/2014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pPr/>
              <a:t>9/15/2014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pPr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asybib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MLA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…and other really, really important stuff.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502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169" y="0"/>
            <a:ext cx="12015831" cy="1609344"/>
          </a:xfrm>
        </p:spPr>
        <p:txBody>
          <a:bodyPr>
            <a:noAutofit/>
          </a:bodyPr>
          <a:lstStyle/>
          <a:p>
            <a:r>
              <a:rPr lang="en-US" sz="4000" dirty="0" smtClean="0"/>
              <a:t>Things to do (and not do) to keep </a:t>
            </a:r>
            <a:r>
              <a:rPr lang="en-US" sz="4000" dirty="0" smtClean="0"/>
              <a:t>Ms</a:t>
            </a:r>
            <a:r>
              <a:rPr lang="en-US" sz="4000" dirty="0" smtClean="0"/>
              <a:t>. </a:t>
            </a:r>
            <a:r>
              <a:rPr lang="en-US" sz="4000" dirty="0" err="1" smtClean="0"/>
              <a:t>Nowacky</a:t>
            </a:r>
            <a:r>
              <a:rPr lang="en-US" sz="4000" dirty="0" smtClean="0"/>
              <a:t> </a:t>
            </a:r>
            <a:r>
              <a:rPr lang="en-US" sz="4000" dirty="0" smtClean="0"/>
              <a:t>from losing her mind: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20847" y="1704306"/>
            <a:ext cx="4754880" cy="6400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Do this: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18782" y="2642532"/>
            <a:ext cx="5505946" cy="4139967"/>
          </a:xfrm>
        </p:spPr>
        <p:txBody>
          <a:bodyPr>
            <a:normAutofit/>
          </a:bodyPr>
          <a:lstStyle/>
          <a:p>
            <a:r>
              <a:rPr lang="en-US" dirty="0" smtClean="0"/>
              <a:t>Times New Roman font</a:t>
            </a:r>
          </a:p>
          <a:p>
            <a:pPr lvl="1"/>
            <a:r>
              <a:rPr lang="en-US" dirty="0" smtClean="0"/>
              <a:t>FOR EVERYTHING</a:t>
            </a:r>
          </a:p>
          <a:p>
            <a:r>
              <a:rPr lang="en-US" dirty="0" smtClean="0"/>
              <a:t>12-point font</a:t>
            </a:r>
          </a:p>
          <a:p>
            <a:pPr lvl="1"/>
            <a:r>
              <a:rPr lang="en-US" dirty="0" smtClean="0"/>
              <a:t>FOR EVERYTHING</a:t>
            </a:r>
          </a:p>
          <a:p>
            <a:r>
              <a:rPr lang="en-US" dirty="0" smtClean="0"/>
              <a:t>One inch margins all the way around</a:t>
            </a:r>
          </a:p>
          <a:p>
            <a:r>
              <a:rPr lang="en-US" dirty="0" smtClean="0"/>
              <a:t>Delete the extra space from between paragraphs</a:t>
            </a:r>
          </a:p>
          <a:p>
            <a:r>
              <a:rPr lang="en-US" dirty="0" smtClean="0"/>
              <a:t>Heading on first page only</a:t>
            </a:r>
          </a:p>
          <a:p>
            <a:pPr marL="548640" lvl="2" indent="0">
              <a:buNone/>
            </a:pPr>
            <a:r>
              <a:rPr lang="en-US" dirty="0" smtClean="0"/>
              <a:t>Your name</a:t>
            </a:r>
          </a:p>
          <a:p>
            <a:pPr marL="548640" lvl="2" indent="0">
              <a:buNone/>
            </a:pPr>
            <a:r>
              <a:rPr lang="en-US" dirty="0" smtClean="0"/>
              <a:t>Class/Block/Teacher</a:t>
            </a:r>
          </a:p>
          <a:p>
            <a:pPr marL="548640" lvl="2" indent="0">
              <a:buNone/>
            </a:pPr>
            <a:r>
              <a:rPr lang="en-US" dirty="0" smtClean="0"/>
              <a:t>Due date spelled out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824728" y="3907421"/>
            <a:ext cx="56468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Include a Works Cited </a:t>
            </a:r>
            <a:r>
              <a:rPr lang="en-US" sz="2000" dirty="0" smtClean="0"/>
              <a:t>page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Last </a:t>
            </a:r>
            <a:r>
              <a:rPr lang="en-US" sz="2000" dirty="0"/>
              <a:t>name and page number in upper right corner of all pages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Double space </a:t>
            </a:r>
            <a:r>
              <a:rPr lang="en-US" sz="2000" dirty="0" smtClean="0"/>
              <a:t>everything including </a:t>
            </a:r>
            <a:r>
              <a:rPr lang="en-US" sz="2000" dirty="0"/>
              <a:t>heading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Book titles are </a:t>
            </a:r>
            <a:r>
              <a:rPr lang="en-US" sz="2000" i="1" dirty="0"/>
              <a:t>italicized</a:t>
            </a:r>
            <a:r>
              <a:rPr lang="en-US" sz="2000" dirty="0"/>
              <a:t>; poem/short story/article titles are in “quotes</a:t>
            </a:r>
            <a:r>
              <a:rPr lang="en-US" sz="2000" dirty="0" smtClean="0"/>
              <a:t>”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Nazis = more than one; Nazi’s = belongs to a Nazi</a:t>
            </a:r>
            <a:endParaRPr lang="en-US" sz="20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11505" y="1004371"/>
            <a:ext cx="3980952" cy="2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163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5"/>
          <p:cNvSpPr txBox="1">
            <a:spLocks/>
          </p:cNvSpPr>
          <p:nvPr/>
        </p:nvSpPr>
        <p:spPr>
          <a:xfrm>
            <a:off x="517097" y="1544915"/>
            <a:ext cx="2603608" cy="535554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Don’t do this: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743600" y="2558642"/>
            <a:ext cx="4754880" cy="2322116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 contractions</a:t>
            </a:r>
          </a:p>
          <a:p>
            <a:r>
              <a:rPr lang="en-US" dirty="0" smtClean="0"/>
              <a:t>No personal pronouns (I, you, me, we, us, our)</a:t>
            </a:r>
          </a:p>
          <a:p>
            <a:r>
              <a:rPr lang="en-US" dirty="0" smtClean="0"/>
              <a:t>No “I believe,” “In my opinion,” “This is why,” “This quote shows,” “In this paper,” etc.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20974" y="0"/>
            <a:ext cx="5715000" cy="66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032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Citations and Works Cited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Anything that isn’t your own personal information needs to be cited:</a:t>
            </a:r>
          </a:p>
          <a:p>
            <a:pPr lvl="1"/>
            <a:r>
              <a:rPr lang="en-US" dirty="0" smtClean="0"/>
              <a:t>If you include a </a:t>
            </a:r>
            <a:r>
              <a:rPr lang="en-US" b="1" dirty="0" smtClean="0"/>
              <a:t>quote</a:t>
            </a:r>
          </a:p>
          <a:p>
            <a:pPr lvl="1"/>
            <a:r>
              <a:rPr lang="en-US" dirty="0" smtClean="0"/>
              <a:t>If you include a </a:t>
            </a:r>
            <a:r>
              <a:rPr lang="en-US" b="1" dirty="0" smtClean="0"/>
              <a:t>paraphrase</a:t>
            </a:r>
          </a:p>
          <a:p>
            <a:r>
              <a:rPr lang="en-US" dirty="0" smtClean="0"/>
              <a:t>Citation goes in parentheses after the quote</a:t>
            </a:r>
          </a:p>
          <a:p>
            <a:pPr lvl="1"/>
            <a:r>
              <a:rPr lang="en-US" b="1" dirty="0" smtClean="0"/>
              <a:t>Period doesn’t end the quote; it goes AFTER the citation (even if your quote is a complete sentence)</a:t>
            </a:r>
          </a:p>
          <a:p>
            <a:r>
              <a:rPr lang="en-US" dirty="0" smtClean="0"/>
              <a:t>Works Cited goes at the very end, on its own page</a:t>
            </a:r>
          </a:p>
          <a:p>
            <a:pPr lvl="1"/>
            <a:r>
              <a:rPr lang="en-US" dirty="0" smtClean="0"/>
              <a:t>Should be in alphabetical order by first word</a:t>
            </a:r>
          </a:p>
          <a:p>
            <a:pPr lvl="2"/>
            <a:r>
              <a:rPr lang="en-US" dirty="0" smtClean="0"/>
              <a:t>Not an issue with only one source.</a:t>
            </a:r>
          </a:p>
          <a:p>
            <a:pPr lvl="2"/>
            <a:r>
              <a:rPr lang="en-US" dirty="0" smtClean="0"/>
              <a:t>Check out </a:t>
            </a:r>
            <a:r>
              <a:rPr lang="en-US" dirty="0" smtClean="0">
                <a:hlinkClick r:id="rId2"/>
              </a:rPr>
              <a:t>easybib.com</a:t>
            </a:r>
            <a:r>
              <a:rPr lang="en-US" dirty="0" smtClean="0"/>
              <a:t> for help on making citations for other sources</a:t>
            </a:r>
          </a:p>
          <a:p>
            <a:pPr lvl="1"/>
            <a:r>
              <a:rPr lang="en-US" dirty="0" smtClean="0"/>
              <a:t>An example…</a:t>
            </a:r>
          </a:p>
        </p:txBody>
      </p:sp>
    </p:spTree>
    <p:extLst>
      <p:ext uri="{BB962C8B-B14F-4D97-AF65-F5344CB8AC3E}">
        <p14:creationId xmlns:p14="http://schemas.microsoft.com/office/powerpoint/2010/main" xmlns="" val="82810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in doubt…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956" y="2093976"/>
            <a:ext cx="4961837" cy="40507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400" dirty="0" smtClean="0"/>
              <a:t>Go to </a:t>
            </a:r>
            <a:r>
              <a:rPr lang="en-US" sz="4400" dirty="0" smtClean="0"/>
              <a:t>the </a:t>
            </a:r>
            <a:r>
              <a:rPr lang="en-US" sz="4400" smtClean="0"/>
              <a:t>Writing Tips </a:t>
            </a:r>
            <a:r>
              <a:rPr lang="en-US" sz="4400" smtClean="0"/>
              <a:t>tab </a:t>
            </a:r>
            <a:r>
              <a:rPr lang="en-US" sz="4400" dirty="0" smtClean="0"/>
              <a:t>on my Wiki. I have EVERYTHING you will need to know about how to write a sweet, sweet paper.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78698" y="1721841"/>
            <a:ext cx="353377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38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377</TotalTime>
  <Words>292</Words>
  <Application>Microsoft Office PowerPoint</Application>
  <PresentationFormat>Custom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Wood Type</vt:lpstr>
      <vt:lpstr>MLA Format</vt:lpstr>
      <vt:lpstr>Things to do (and not do) to keep Ms. Nowacky from losing her mind:</vt:lpstr>
      <vt:lpstr>Slide 3</vt:lpstr>
      <vt:lpstr>Citations and Works Cited</vt:lpstr>
      <vt:lpstr>When in doubt…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MLA Format</dc:title>
  <dc:creator>Brittany Garrison</dc:creator>
  <cp:lastModifiedBy>patricia.nowacky</cp:lastModifiedBy>
  <cp:revision>36</cp:revision>
  <dcterms:created xsi:type="dcterms:W3CDTF">2014-03-11T00:39:24Z</dcterms:created>
  <dcterms:modified xsi:type="dcterms:W3CDTF">2014-09-15T16:57:59Z</dcterms:modified>
</cp:coreProperties>
</file>